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sldIdLst>
    <p:sldId id="258" r:id="rId2"/>
    <p:sldId id="264" r:id="rId3"/>
    <p:sldId id="262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12" autoAdjust="0"/>
  </p:normalViewPr>
  <p:slideViewPr>
    <p:cSldViewPr snapToGrid="0" snapToObjects="1">
      <p:cViewPr varScale="1">
        <p:scale>
          <a:sx n="143" d="100"/>
          <a:sy n="143" d="100"/>
        </p:scale>
        <p:origin x="282" y="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9DFD02-64BA-4D07-92D9-7DAFD9CD56DA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5EF4B4-6819-4003-BDF4-C647DC5EFA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908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5EF4B4-6819-4003-BDF4-C647DC5EFAA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653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55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198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198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975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450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2891125"/>
            <a:ext cx="4713461" cy="1102519"/>
          </a:xfrm>
        </p:spPr>
        <p:txBody>
          <a:bodyPr/>
          <a:lstStyle>
            <a:lvl1pPr>
              <a:defRPr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en-US" dirty="0"/>
              <a:t>Sermon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4111772"/>
            <a:ext cx="4713288" cy="436563"/>
          </a:xfrm>
        </p:spPr>
        <p:txBody>
          <a:bodyPr/>
          <a:lstStyle>
            <a:lvl1pPr algn="ctr">
              <a:defRPr baseline="0"/>
            </a:lvl1pPr>
          </a:lstStyle>
          <a:p>
            <a:pPr lvl="0"/>
            <a:r>
              <a:rPr lang="en-US" dirty="0"/>
              <a:t>Presenter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84091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ble Vers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1" y="288750"/>
            <a:ext cx="4225338" cy="339447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Bible verse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038611"/>
            <a:ext cx="4225339" cy="566615"/>
          </a:xfrm>
        </p:spPr>
        <p:txBody>
          <a:bodyPr>
            <a:noAutofit/>
          </a:bodyPr>
          <a:lstStyle>
            <a:lvl1pPr algn="l">
              <a:defRPr sz="4400" i="0" baseline="0"/>
            </a:lvl1pPr>
          </a:lstStyle>
          <a:p>
            <a:r>
              <a:rPr lang="en-US" dirty="0"/>
              <a:t>Bible Passage</a:t>
            </a:r>
          </a:p>
        </p:txBody>
      </p:sp>
    </p:spTree>
    <p:extLst>
      <p:ext uri="{BB962C8B-B14F-4D97-AF65-F5344CB8AC3E}">
        <p14:creationId xmlns:p14="http://schemas.microsoft.com/office/powerpoint/2010/main" val="285900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038611"/>
            <a:ext cx="4225339" cy="566615"/>
          </a:xfrm>
        </p:spPr>
        <p:txBody>
          <a:bodyPr>
            <a:normAutofit/>
          </a:bodyPr>
          <a:lstStyle>
            <a:lvl1pPr algn="l">
              <a:defRPr sz="2000" i="0" baseline="0"/>
            </a:lvl1pPr>
          </a:lstStyle>
          <a:p>
            <a:r>
              <a:rPr lang="en-US" dirty="0"/>
              <a:t>Citation or caption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1" y="288750"/>
            <a:ext cx="4225338" cy="339447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Quote or other content</a:t>
            </a:r>
          </a:p>
        </p:txBody>
      </p:sp>
    </p:spTree>
    <p:extLst>
      <p:ext uri="{BB962C8B-B14F-4D97-AF65-F5344CB8AC3E}">
        <p14:creationId xmlns:p14="http://schemas.microsoft.com/office/powerpoint/2010/main" val="3155337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ble verse with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113157" y="0"/>
            <a:ext cx="4039684" cy="51434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3999" cy="5143499"/>
          </a:xfr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57201" y="288750"/>
            <a:ext cx="4225338" cy="339447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Bible verse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038611"/>
            <a:ext cx="4225339" cy="566615"/>
          </a:xfrm>
        </p:spPr>
        <p:txBody>
          <a:bodyPr>
            <a:noAutofit/>
          </a:bodyPr>
          <a:lstStyle>
            <a:lvl1pPr algn="l">
              <a:defRPr sz="4400" i="0" baseline="0"/>
            </a:lvl1pPr>
          </a:lstStyle>
          <a:p>
            <a:r>
              <a:rPr lang="en-US" dirty="0"/>
              <a:t>Bible Passage</a:t>
            </a:r>
          </a:p>
        </p:txBody>
      </p:sp>
    </p:spTree>
    <p:extLst>
      <p:ext uri="{BB962C8B-B14F-4D97-AF65-F5344CB8AC3E}">
        <p14:creationId xmlns:p14="http://schemas.microsoft.com/office/powerpoint/2010/main" val="3597505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104316" y="0"/>
            <a:ext cx="4039684" cy="51434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5143500"/>
          </a:xfr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038611"/>
            <a:ext cx="4225339" cy="566615"/>
          </a:xfrm>
        </p:spPr>
        <p:txBody>
          <a:bodyPr>
            <a:normAutofit/>
          </a:bodyPr>
          <a:lstStyle>
            <a:lvl1pPr algn="l">
              <a:defRPr sz="2000" i="0" baseline="0"/>
            </a:lvl1pPr>
          </a:lstStyle>
          <a:p>
            <a:r>
              <a:rPr lang="en-US" dirty="0"/>
              <a:t>Citation or caption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57201" y="288750"/>
            <a:ext cx="4225338" cy="339447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Quote or other content</a:t>
            </a:r>
          </a:p>
        </p:txBody>
      </p:sp>
    </p:spTree>
    <p:extLst>
      <p:ext uri="{BB962C8B-B14F-4D97-AF65-F5344CB8AC3E}">
        <p14:creationId xmlns:p14="http://schemas.microsoft.com/office/powerpoint/2010/main" val="1479865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046484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921343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579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615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927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28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49" r:id="rId2"/>
    <p:sldLayoutId id="2147483650" r:id="rId3"/>
    <p:sldLayoutId id="2147483660" r:id="rId4"/>
    <p:sldLayoutId id="2147483661" r:id="rId5"/>
    <p:sldLayoutId id="2147483662" r:id="rId6"/>
    <p:sldLayoutId id="2147483651" r:id="rId7"/>
    <p:sldLayoutId id="2147483655" r:id="rId8"/>
    <p:sldLayoutId id="2147483657" r:id="rId9"/>
    <p:sldLayoutId id="2147483652" r:id="rId10"/>
    <p:sldLayoutId id="214748365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536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 When united to Jesus, what is our duty?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flipV="1">
            <a:off x="457200" y="799343"/>
            <a:ext cx="4040188" cy="351992"/>
          </a:xfrm>
        </p:spPr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962845"/>
            <a:ext cx="5568151" cy="4180655"/>
          </a:xfrm>
        </p:spPr>
        <p:txBody>
          <a:bodyPr>
            <a:noAutofit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Colossians 3:1, 2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ye then be risen with Christ,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seek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those things which are above, where Christ </a:t>
            </a:r>
            <a:r>
              <a:rPr lang="en-US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sitteth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on the right hand of God.  Set your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affection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on things above, not on things on the earth. 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Matthew 6:33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 seek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kingdom of God and His righteousness, and all these things shall be added to you.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602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 Sadly, Paul warned that in the last days much of “Christianity” would become like the world</a:t>
            </a:r>
            <a:r>
              <a:rPr lang="en-US" dirty="0">
                <a:effectLst/>
              </a:rPr>
              <a:t>.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1063229"/>
            <a:ext cx="5919377" cy="4080271"/>
          </a:xfrm>
        </p:spPr>
        <p:txBody>
          <a:bodyPr>
            <a:normAutofit fontScale="92500" lnSpcReduction="10000"/>
          </a:bodyPr>
          <a:lstStyle/>
          <a:p>
            <a:r>
              <a:rPr lang="en-US" sz="27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Timothy 3:1-5</a:t>
            </a:r>
            <a:r>
              <a:rPr lang="en-US" sz="27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7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 know this, that in the </a:t>
            </a:r>
            <a:r>
              <a:rPr lang="en-US" sz="27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last days </a:t>
            </a:r>
            <a:r>
              <a:rPr lang="en-US" sz="27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perilous times will come:  For men will be lovers of themselves, lovers of money, boasters, proud, blasphemers, disobedient to parents, unthankful, unholy, unloving, unforgiving, slanderers, without self-control, brutal, despisers of good, traitors, headstrong, haughty, lovers of pleasure rather than lovers of God, having a </a:t>
            </a:r>
            <a:r>
              <a:rPr lang="en-US" sz="27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</a:t>
            </a:r>
            <a:r>
              <a:rPr lang="en-US" sz="27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godliness but denying its power.  And from such people turn away!</a:t>
            </a:r>
            <a:endParaRPr lang="en-US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03253" y="1631156"/>
            <a:ext cx="1583548" cy="296346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9699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  As Jesus works to transforms me, what is to be my response?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325926" cy="2963466"/>
          </a:xfrm>
        </p:spPr>
        <p:txBody>
          <a:bodyPr>
            <a:normAutofit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Luke 22:42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Saying, Father, if thou be willing, remove this cup from me: nevertheless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my will, but thine, be done.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097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  How is this state of things brought about?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151335"/>
            <a:ext cx="5428872" cy="3992165"/>
          </a:xfrm>
        </p:spPr>
        <p:txBody>
          <a:bodyPr>
            <a:noAutofit/>
          </a:bodyPr>
          <a:lstStyle/>
          <a:p>
            <a:r>
              <a:rPr lang="en-US" sz="26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Romans 12:2</a:t>
            </a:r>
            <a:r>
              <a:rPr lang="en-US" sz="2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be not conformed to this world:  but be ye transformed by the </a:t>
            </a:r>
            <a:r>
              <a:rPr lang="en-US" sz="26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renewing</a:t>
            </a:r>
            <a:r>
              <a:rPr lang="en-US" sz="2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your mind, that ye may prove what is that good, and acceptable, and perfect, will of God.</a:t>
            </a:r>
            <a:r>
              <a:rPr lang="en-US" sz="2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                            </a:t>
            </a:r>
            <a:r>
              <a:rPr lang="en-US" sz="26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Matthew 11:29  </a:t>
            </a:r>
            <a:r>
              <a:rPr lang="en-US" sz="2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Take my yoke upon you, and </a:t>
            </a:r>
            <a:r>
              <a:rPr lang="en-US" sz="26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</a:t>
            </a:r>
            <a:r>
              <a:rPr lang="en-US" sz="2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me; for I am meek and lowly in heart: and ye shall find rest unto your souls.</a:t>
            </a:r>
            <a:r>
              <a:rPr lang="en-US" sz="2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1768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11.  In all things, what should be our mind set?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289592" cy="2963466"/>
          </a:xfrm>
        </p:spPr>
        <p:txBody>
          <a:bodyPr>
            <a:normAutofit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Philippians 2:5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 this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mind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be in you, which was also in Christ Jesus.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97526" y="1631156"/>
            <a:ext cx="1989275" cy="296346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9384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12.  To what extent must our deeds be done with reference to God's glory?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362260" cy="2963466"/>
          </a:xfrm>
        </p:spPr>
        <p:txBody>
          <a:bodyPr>
            <a:normAutofit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Corinthians 10:31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Whether therefore ye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eat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or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drink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or whatsoever ye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do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the glory of God.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6535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i="1" dirty="0">
                <a:effectLst/>
              </a:rPr>
              <a:t> </a:t>
            </a: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13.  How much must we give up to become a true disciple of Jesus?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295648" cy="2963466"/>
          </a:xfrm>
        </p:spPr>
        <p:txBody>
          <a:bodyPr>
            <a:normAutofit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Luke 14:33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 likewise, whosoever he be of you that </a:t>
            </a:r>
            <a:r>
              <a:rPr lang="en-US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forsaketh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not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that he hath, he cannot be my disciple.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25187" y="1631156"/>
            <a:ext cx="2461614" cy="296346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855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>
                <a:solidFill>
                  <a:srgbClr val="00B0F0"/>
                </a:solidFill>
                <a:effectLst/>
              </a:rPr>
              <a:t>14.  If we thus follow Jesus, how will Satan respond?</a:t>
            </a:r>
            <a:endParaRPr lang="en-US" sz="2800" dirty="0">
              <a:solidFill>
                <a:srgbClr val="00B0F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338037" cy="2963466"/>
          </a:xfrm>
        </p:spPr>
        <p:txBody>
          <a:bodyPr>
            <a:normAutofit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John 15:20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Remember the word that I said unto you, The servant is not greater than his lord.  If they have persecuted me, they will also persecute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if they have kept my saying, they will keep yours also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94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15.  Will the devil allow God to do this wonderful work in our lives unopposed?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1151335"/>
            <a:ext cx="5537873" cy="4232119"/>
          </a:xfrm>
        </p:spPr>
        <p:txBody>
          <a:bodyPr>
            <a:normAutofit fontScale="92500" lnSpcReduction="10000"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Revelation 13:6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Then he opened his mouth in blasphemy against God, to blaspheme His name, His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tabernacle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and those who dwell in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heaven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Daniel 8:11, 12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 even exalted himself as high as the Prince of the host; and by him the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daily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sacrifices were taken away, and the place of His sanctuary was cast down…to oppose the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daily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sacrifices; and he cast truth down to the ground.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82140" y="1631156"/>
            <a:ext cx="1704661" cy="296346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8926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16.  When Christians allow Jesus to finish this work in them what will be the result?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416760" cy="2963466"/>
          </a:xfrm>
        </p:spPr>
        <p:txBody>
          <a:bodyPr/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Matthew 24:14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this gospel of the kingdom shall be preached in all the world for a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witness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unto all nations; and </a:t>
            </a:r>
            <a:r>
              <a:rPr lang="en-US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then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shall the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come.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613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Related imag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9219" y="0"/>
            <a:ext cx="4874781" cy="518967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By Pastor Jorge </a:t>
            </a:r>
            <a:r>
              <a:rPr lang="en-US" dirty="0" err="1"/>
              <a:t>Baute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457201" y="0"/>
            <a:ext cx="5755874" cy="5001950"/>
          </a:xfrm>
        </p:spPr>
        <p:txBody>
          <a:bodyPr/>
          <a:lstStyle/>
          <a:p>
            <a:endParaRPr lang="en-US" sz="40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40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40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“DAILY” TODAY</a:t>
            </a:r>
            <a:endParaRPr lang="en-US" sz="4000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(Victory Over the Power of Sin!)</a:t>
            </a:r>
            <a:endParaRPr lang="en-US" sz="2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164357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17.   In </a:t>
            </a:r>
            <a:r>
              <a:rPr lang="en-US" sz="28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struggle, </a:t>
            </a:r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 is </a:t>
            </a:r>
            <a:r>
              <a:rPr lang="en-US" sz="28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powerful, </a:t>
            </a:r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devil or Jesus?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151335"/>
            <a:ext cx="5453094" cy="3992165"/>
          </a:xfrm>
        </p:spPr>
        <p:txBody>
          <a:bodyPr>
            <a:noAutofit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John 16:33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These things I have spoken to you, that in Me you may have peace.  In the world you will have tribulation; but be of good cheer, I have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overcome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world.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John 4:4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are of God, little children, and have overcome them, because He who is in you is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greater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than he who is in the world.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7939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18.  Therefore, how confident can I be that Jesus will be successful in my life?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404649" cy="2963466"/>
          </a:xfrm>
        </p:spPr>
        <p:txBody>
          <a:bodyPr>
            <a:normAutofit lnSpcReduction="10000"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Philippians 1:6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of this I am confident, that He who has begun a good work within you will go on to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perfect it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preparation for the day of Jesus Christ.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Weymouth’s New Testament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1831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386482" cy="2963466"/>
          </a:xfrm>
        </p:spPr>
        <p:txBody>
          <a:bodyPr/>
          <a:lstStyle/>
          <a:p>
            <a:r>
              <a:rPr lang="en-US" sz="2800" b="1" i="1" dirty="0">
                <a:solidFill>
                  <a:srgbClr val="FF9900"/>
                </a:solidFill>
              </a:rPr>
              <a:t>Is it your desire to meet with our loving Friend and powerful Savior Christ Jesus “daily” in order to get to know Him better, and to be made like Him?</a:t>
            </a:r>
            <a:endParaRPr lang="en-US" sz="2800" dirty="0">
              <a:solidFill>
                <a:srgbClr val="FF9900"/>
              </a:solidFill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696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615" y="205978"/>
            <a:ext cx="8402185" cy="1425177"/>
          </a:xfrm>
        </p:spPr>
        <p:txBody>
          <a:bodyPr>
            <a:noAutofit/>
          </a:bodyPr>
          <a:lstStyle/>
          <a:p>
            <a:pPr algn="l"/>
            <a:b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 What is God’s will concerning His people?</a:t>
            </a:r>
            <a:br>
              <a:rPr lang="en-US" sz="2800" dirty="0">
                <a:effectLst/>
              </a:rPr>
            </a:br>
            <a:b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28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5171" y="1392795"/>
            <a:ext cx="5934516" cy="3899825"/>
          </a:xfrm>
        </p:spPr>
        <p:txBody>
          <a:bodyPr>
            <a:normAutofit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Thessalonians 4:3, 4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this is the will of God, your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sanctification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 that you should abstain from sexual immorality:  that each of you should know how to possess his own vessel in sanctification and honor, …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461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 In order to enjoy sanctification, what attitude must one have toward Jesus and sin?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1151335"/>
            <a:ext cx="5307759" cy="3992165"/>
          </a:xfrm>
        </p:spPr>
        <p:txBody>
          <a:bodyPr>
            <a:normAutofit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John 3:3 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everyone who has this hope in Him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purifies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himself, just as He is pure.     </a:t>
            </a: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Exodus 33:13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Now therefore, I pray, if I have found grace in Your sight,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 me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now Your way, that I may know You and that I may find grace in Your sight. …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9599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 How is this work accomplished?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1063229"/>
            <a:ext cx="6022324" cy="4080271"/>
          </a:xfrm>
        </p:spPr>
        <p:txBody>
          <a:bodyPr>
            <a:noAutofit/>
          </a:bodyPr>
          <a:lstStyle/>
          <a:p>
            <a:r>
              <a:rPr lang="en-US" sz="26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John 15:4-6</a:t>
            </a:r>
            <a:r>
              <a:rPr lang="en-US" sz="26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6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Abide</a:t>
            </a:r>
            <a:r>
              <a:rPr lang="en-US" sz="2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Me, and I in you.  As the branch cannot bear</a:t>
            </a:r>
            <a:r>
              <a:rPr lang="en-US" sz="26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6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fruit </a:t>
            </a:r>
            <a:r>
              <a:rPr lang="en-US" sz="2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itself, unless it </a:t>
            </a:r>
            <a:r>
              <a:rPr lang="en-US" sz="26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abides</a:t>
            </a:r>
            <a:r>
              <a:rPr lang="en-US" sz="2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the vine, neither can you, unless you </a:t>
            </a:r>
            <a:r>
              <a:rPr lang="en-US" sz="26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abide </a:t>
            </a:r>
            <a:r>
              <a:rPr lang="en-US" sz="2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Me.  I am the vine, you are the branches.  He who </a:t>
            </a:r>
            <a:r>
              <a:rPr lang="en-US" sz="26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abides</a:t>
            </a:r>
            <a:r>
              <a:rPr lang="en-US" sz="2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Me, and I in him, bears much</a:t>
            </a:r>
            <a:r>
              <a:rPr lang="en-US" sz="26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6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fruit</a:t>
            </a:r>
            <a:r>
              <a:rPr lang="en-US" sz="2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for without Me you can do nothing.  If anyone does not </a:t>
            </a:r>
            <a:r>
              <a:rPr lang="en-US" sz="26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abide</a:t>
            </a:r>
            <a:r>
              <a:rPr lang="en-US" sz="2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Me, he is cast out as a branch and is withered; and they gather them and throw them into the fire, and they are burned.</a:t>
            </a:r>
            <a:endParaRPr lang="en-US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33695" y="1631156"/>
            <a:ext cx="1753106" cy="296346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6353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800" dirty="0">
                <a:solidFill>
                  <a:srgbClr val="00B0F0"/>
                </a:solidFill>
                <a:effectLst/>
              </a:rPr>
              <a:t>4.  Through what medium is this abiding change wrought?  </a:t>
            </a:r>
            <a:endParaRPr lang="en-US" sz="2800" dirty="0">
              <a:solidFill>
                <a:srgbClr val="00B0F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1151335"/>
            <a:ext cx="5792209" cy="4365343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sz="3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1.). Coming to Jesus each day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(The Gate)</a:t>
            </a:r>
            <a:endParaRPr lang="en-US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n-US" sz="3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2.) Confessing &amp; turning from sin.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(The Brazen Altar) 	</a:t>
            </a:r>
          </a:p>
          <a:p>
            <a:pPr lvl="0"/>
            <a:r>
              <a:rPr lang="en-US" sz="3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3.) Daily committing our lives to Jesus.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(The </a:t>
            </a:r>
            <a:r>
              <a:rPr lang="en-US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Lavar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 	     </a:t>
            </a:r>
            <a:r>
              <a:rPr lang="en-US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	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n-US" sz="3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4.) A daily filling of the Holy Spirit.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(The Candle Stick) </a:t>
            </a:r>
            <a:r>
              <a:rPr lang="en-US" sz="36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</a:t>
            </a:r>
            <a:r>
              <a:rPr 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</a:t>
            </a:r>
          </a:p>
          <a:p>
            <a:pPr lvl="0"/>
            <a:r>
              <a:rPr lang="en-US" sz="3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5.) Studying and obeying the word of God.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(The Table of Showbread) </a:t>
            </a:r>
            <a:r>
              <a:rPr lang="en-US" sz="36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 			                                 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n-US" sz="3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6.) Communing with God in prayer. </a:t>
            </a:r>
            <a:r>
              <a:rPr lang="en-US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(The Golden Altar)                                                                        </a:t>
            </a:r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3426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 Where does the power to obey come from?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356204" cy="2963466"/>
          </a:xfrm>
        </p:spPr>
        <p:txBody>
          <a:bodyPr>
            <a:normAutofit/>
          </a:bodyPr>
          <a:lstStyle/>
          <a:p>
            <a:r>
              <a:rPr lang="en-US" sz="2800" b="1" i="1" dirty="0">
                <a:solidFill>
                  <a:srgbClr val="FFC000"/>
                </a:solidFill>
              </a:rPr>
              <a:t>Philippians 2:13</a:t>
            </a:r>
            <a:r>
              <a:rPr lang="en-US" sz="2800" dirty="0">
                <a:solidFill>
                  <a:srgbClr val="FFC000"/>
                </a:solidFill>
              </a:rPr>
              <a:t>  </a:t>
            </a:r>
            <a:r>
              <a:rPr lang="en-US" sz="2800" i="1" dirty="0"/>
              <a:t>… for it is God who works </a:t>
            </a:r>
            <a:r>
              <a:rPr lang="en-US" sz="2800" i="1" u="sng" dirty="0">
                <a:solidFill>
                  <a:srgbClr val="FF9900"/>
                </a:solidFill>
              </a:rPr>
              <a:t>in</a:t>
            </a:r>
            <a:r>
              <a:rPr lang="en-US" sz="2800" i="1" dirty="0"/>
              <a:t> you both to will and to do for His good pleasure.</a:t>
            </a:r>
            <a:endParaRPr lang="en-US" sz="2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65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 How does God do this?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5836"/>
            <a:ext cx="4040188" cy="479822"/>
          </a:xfrm>
        </p:spPr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205836"/>
            <a:ext cx="5386482" cy="3937664"/>
          </a:xfrm>
        </p:spPr>
        <p:txBody>
          <a:bodyPr>
            <a:noAutofit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Ezekiel 36:26, 27  </a:t>
            </a:r>
            <a:r>
              <a:rPr lang="en-US" sz="2800" b="1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 give you a new heart and put a new spirit within you;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 take the heart of stone out of your flesh and give you a heart of flesh.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 put My Spirit within you and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cause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you to walk in My statutes, and you will keep My judgments and do them.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736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350148" cy="2963466"/>
          </a:xfrm>
        </p:spPr>
        <p:txBody>
          <a:bodyPr/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Hebrews 10:16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is the covenant that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 make with them after those days, says the LORD: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 put My laws into their hearts, and in their minds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 write them</a:t>
            </a:r>
            <a:r>
              <a:rPr lang="en-US" i="1" dirty="0"/>
              <a:t>.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88689" y="1631156"/>
            <a:ext cx="2298112" cy="296346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01830"/>
      </p:ext>
    </p:extLst>
  </p:cSld>
  <p:clrMapOvr>
    <a:masterClrMapping/>
  </p:clrMapOvr>
</p:sld>
</file>

<file path=ppt/theme/theme1.xml><?xml version="1.0" encoding="utf-8"?>
<a:theme xmlns:a="http://schemas.openxmlformats.org/drawingml/2006/main" name="Unlocking the Mysteries of the Sanctuary - Powerpoint 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Unlocking the Mysteries of the Sanctuary - Powerpoint  Template</Template>
  <TotalTime>2690</TotalTime>
  <Words>1326</Words>
  <Application>Microsoft Office PowerPoint</Application>
  <PresentationFormat>On-screen Show (16:9)</PresentationFormat>
  <Paragraphs>54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Unlocking the Mysteries of the Sanctuary - Powerpoint  Template</vt:lpstr>
      <vt:lpstr>PowerPoint Presentation</vt:lpstr>
      <vt:lpstr>By Pastor Jorge Baute</vt:lpstr>
      <vt:lpstr> 1.  What is God’s will concerning His people?  </vt:lpstr>
      <vt:lpstr>2.  In order to enjoy sanctification, what attitude must one have toward Jesus and sin? </vt:lpstr>
      <vt:lpstr> 3.  How is this work accomplished? </vt:lpstr>
      <vt:lpstr>4.  Through what medium is this abiding change wrought?  </vt:lpstr>
      <vt:lpstr>5.  Where does the power to obey come from?</vt:lpstr>
      <vt:lpstr>6.  How does God do this?</vt:lpstr>
      <vt:lpstr>PowerPoint Presentation</vt:lpstr>
      <vt:lpstr>7.  When united to Jesus, what is our duty?</vt:lpstr>
      <vt:lpstr>8.  Sadly, Paul warned that in the last days much of “Christianity” would become like the world. </vt:lpstr>
      <vt:lpstr>9.  As Jesus works to transforms me, what is to be my response?</vt:lpstr>
      <vt:lpstr>10.  How is this state of things brought about?</vt:lpstr>
      <vt:lpstr>11.  In all things, what should be our mind set?</vt:lpstr>
      <vt:lpstr>12.  To what extent must our deeds be done with reference to God's glory?</vt:lpstr>
      <vt:lpstr> 13.  How much must we give up to become a true disciple of Jesus?</vt:lpstr>
      <vt:lpstr>14.  If we thus follow Jesus, how will Satan respond?</vt:lpstr>
      <vt:lpstr>15.  Will the devil allow God to do this wonderful work in our lives unopposed? </vt:lpstr>
      <vt:lpstr> 16.  When Christians allow Jesus to finish this work in them what will be the result? </vt:lpstr>
      <vt:lpstr>17.   In this struggle, who is more powerful, the devil or Jesus?</vt:lpstr>
      <vt:lpstr>18.  Therefore, how confident can I be that Jesus will be successful in my life?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Jorge</dc:creator>
  <cp:lastModifiedBy>Jorge</cp:lastModifiedBy>
  <cp:revision>33</cp:revision>
  <dcterms:created xsi:type="dcterms:W3CDTF">2018-11-16T04:48:47Z</dcterms:created>
  <dcterms:modified xsi:type="dcterms:W3CDTF">2022-07-07T16:32:12Z</dcterms:modified>
</cp:coreProperties>
</file>